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976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71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3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689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699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27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16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88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428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996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15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BEA83-8124-49AF-B84A-FC4488DC60A9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4D7D8-E7B1-4CEE-B9BF-09EC536F6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62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93789"/>
            <a:ext cx="7132320" cy="664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60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Company>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asic</dc:creator>
  <cp:lastModifiedBy>asic</cp:lastModifiedBy>
  <cp:revision>1</cp:revision>
  <dcterms:created xsi:type="dcterms:W3CDTF">2019-07-09T07:10:36Z</dcterms:created>
  <dcterms:modified xsi:type="dcterms:W3CDTF">2019-07-09T07:11:14Z</dcterms:modified>
</cp:coreProperties>
</file>